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10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56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14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81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069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41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26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79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147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15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5000">
              <a:srgbClr val="F1FBFE"/>
            </a:gs>
            <a:gs pos="46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C15A-4A31-4F65-BD73-EEB2A65E7537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D29D7-7631-4A70-8874-29D5C95B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65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70444"/>
            <a:ext cx="9144000" cy="1818752"/>
          </a:xfrm>
        </p:spPr>
        <p:txBody>
          <a:bodyPr>
            <a:normAutofit/>
          </a:bodyPr>
          <a:lstStyle/>
          <a:p>
            <a:r>
              <a:rPr lang="uk-UA" dirty="0"/>
              <a:t> </a:t>
            </a:r>
            <a:r>
              <a:rPr lang="uk-UA" sz="8000" dirty="0"/>
              <a:t>Герої  рідного краю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49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789"/>
            <a:ext cx="7677509" cy="3338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09" y="146649"/>
            <a:ext cx="4263606" cy="56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6" y="3712803"/>
            <a:ext cx="6280030" cy="2826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6" y="289847"/>
            <a:ext cx="6280030" cy="3330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14" y="263387"/>
            <a:ext cx="405384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6898" y="1122363"/>
            <a:ext cx="5400136" cy="957463"/>
          </a:xfrm>
        </p:spPr>
        <p:txBody>
          <a:bodyPr>
            <a:normAutofit/>
          </a:bodyPr>
          <a:lstStyle/>
          <a:p>
            <a:r>
              <a:rPr lang="uk-UA" dirty="0" smtClean="0"/>
              <a:t>СЛАВА УКРАЇНІ !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1718" y="4615132"/>
            <a:ext cx="5174772" cy="642668"/>
          </a:xfrm>
        </p:spPr>
        <p:txBody>
          <a:bodyPr>
            <a:noAutofit/>
          </a:bodyPr>
          <a:lstStyle/>
          <a:p>
            <a:r>
              <a:rPr lang="uk-UA" sz="5400" dirty="0" smtClean="0"/>
              <a:t>ГЕРОЯМ СЛАВА !</a:t>
            </a:r>
            <a:endParaRPr lang="uk-UA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" y="-1"/>
            <a:ext cx="5883247" cy="3509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20" y="3509962"/>
            <a:ext cx="5886091" cy="32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2" y="181155"/>
            <a:ext cx="6994870" cy="4666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99" y="181155"/>
            <a:ext cx="3866238" cy="64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67" y="673260"/>
            <a:ext cx="6987398" cy="5325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2" y="90691"/>
            <a:ext cx="4152181" cy="65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</Words>
  <Application>Microsoft Office PowerPoint</Application>
  <PresentationFormat>Широкий екран</PresentationFormat>
  <Paragraphs>3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 Герої  рідного краю</vt:lpstr>
      <vt:lpstr>Презентація PowerPoint</vt:lpstr>
      <vt:lpstr>Презентація PowerPoint</vt:lpstr>
      <vt:lpstr>СЛАВА УКРАЇНІ ! 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Герої  рідного краю</dc:title>
  <dc:creator>RePack by Diakov</dc:creator>
  <cp:lastModifiedBy>RePack by Diakov</cp:lastModifiedBy>
  <cp:revision>9</cp:revision>
  <dcterms:created xsi:type="dcterms:W3CDTF">2023-10-05T16:08:52Z</dcterms:created>
  <dcterms:modified xsi:type="dcterms:W3CDTF">2025-09-21T17:47:38Z</dcterms:modified>
</cp:coreProperties>
</file>